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65" r:id="rId7"/>
    <p:sldId id="266" r:id="rId8"/>
    <p:sldId id="259" r:id="rId9"/>
    <p:sldId id="269" r:id="rId10"/>
    <p:sldId id="270" r:id="rId11"/>
    <p:sldId id="271" r:id="rId12"/>
    <p:sldId id="272" r:id="rId13"/>
    <p:sldId id="260" r:id="rId14"/>
    <p:sldId id="261" r:id="rId15"/>
    <p:sldId id="273" r:id="rId16"/>
    <p:sldId id="275" r:id="rId17"/>
    <p:sldId id="262" r:id="rId18"/>
    <p:sldId id="276" r:id="rId19"/>
    <p:sldId id="267" r:id="rId20"/>
    <p:sldId id="274" r:id="rId21"/>
    <p:sldId id="268" r:id="rId2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94" d="100"/>
          <a:sy n="94" d="100"/>
        </p:scale>
        <p:origin x="124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A2B7-EB28-7702-0DF0-C3EAF8C3D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DACCD-9C93-9629-0839-D8ECE80A5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A0147-5385-9CA3-5F88-54C096603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231B-10DA-4156-B655-A7C5EE3169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B06AB-1466-6BBF-AA49-BBAC25C8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5B485-0A62-D879-5A16-C151F327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EF77-65BE-4015-842D-25B9E5794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9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5AB1-F75E-3AC1-48BE-ED1D6D08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D9EAB-B02C-808E-69FD-C1FDD276C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43E99-E0C9-4DF0-107C-47251DECF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231B-10DA-4156-B655-A7C5EE3169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4D43D-BDE2-ECCB-20DF-F259E32D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3E64D-380E-9DBD-1503-F4213907F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EF77-65BE-4015-842D-25B9E5794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5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AF6AC5-2D1B-CFEF-1E2A-9A8BC3ED8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E92CE-3CED-4C49-E4EE-C9E5D6379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108AB-FA16-D17F-F6AB-E312F48E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231B-10DA-4156-B655-A7C5EE3169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67CA4-6608-33DC-4E04-2788B405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904AA-6D1A-21C6-9479-DFE88338B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EF77-65BE-4015-842D-25B9E5794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0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D2411-280C-769B-97FC-2402AF22E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47837-1C57-F399-9B98-F5A7492C7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73131-B779-EA14-282C-03540719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231B-10DA-4156-B655-A7C5EE3169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12D3A-892A-475C-DB5B-44D826DC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8B5C4-FC40-AD92-E250-F057024DD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EF77-65BE-4015-842D-25B9E5794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2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A46F7-D889-6C61-1DF7-3FD32B9F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BD68A-1F9D-8719-2326-33FC8B8EB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A19CE-549C-D53D-7E97-B00DE5B4D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231B-10DA-4156-B655-A7C5EE3169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A6AC8-E8BE-C2E0-7B3F-B002F5F6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BF5E8-948B-AF0E-83CD-845A8114A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EF77-65BE-4015-842D-25B9E5794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0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C0188-7028-103A-1872-FF3CDA0B7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435A3-84B9-9C2D-E2C8-9EB604CD4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0B460-75E9-5E8B-BAE6-5F404EB85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FFF46-5850-05B2-30E7-35D639870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231B-10DA-4156-B655-A7C5EE3169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B5232-22EC-FFFE-57AD-3506769F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EA863-2B24-EEB2-D7F5-AF5CB43C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EF77-65BE-4015-842D-25B9E5794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8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9ABF1-1731-05C3-A7D4-21CF05AD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5A825-959A-DCE5-8B1A-D462456A7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EE02A-A91B-A8EF-7D75-B0A8779B9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0358E-A5D8-A246-D96B-FDFF9464A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9A9C20-E45A-7A33-DB6B-99D783F4E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51D20-E9AD-253A-BCEB-BBBD22DD0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231B-10DA-4156-B655-A7C5EE3169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328AB-7092-5BD1-B045-9BA7A875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17C17-5C59-B487-06BE-85995688B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EF77-65BE-4015-842D-25B9E5794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6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902E-825E-CAB9-A831-499AE1F6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20537-3BD6-992D-0CC1-9C680AD9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231B-10DA-4156-B655-A7C5EE3169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95051-224A-8992-5805-B26633FE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8D14C-1538-8DC7-5BA3-637A2B894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EF77-65BE-4015-842D-25B9E5794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475792-CB30-53DA-59D2-2154A02BE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231B-10DA-4156-B655-A7C5EE3169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BC1BC-E04C-3175-1CE9-00C10B6B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0DD3C-1D92-1187-B53E-D5C41F25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EF77-65BE-4015-842D-25B9E5794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6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0A010-B63E-4479-1735-99DDF378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A7FD3-2EBA-BBA0-D6CA-CBAA759F9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B54A3-0E8E-97AE-C0E3-68124903B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BD1B3-3525-A787-FC92-4697D3A1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231B-10DA-4156-B655-A7C5EE3169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A119B-D862-DC67-A80B-770659AF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57F39-AF97-B9C9-3519-C204696F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EF77-65BE-4015-842D-25B9E5794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7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50B1A-1C79-532B-083A-26368FF1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46F2BF-E87C-1294-4D7A-2D5D91965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C80CB-BDB2-B2CE-05C9-87DD92D1C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CE784-86F1-DAE6-1140-A86A1F59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231B-10DA-4156-B655-A7C5EE3169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9FF51-18EA-566E-DBFE-01F3B4238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E4AD9-709A-2CF9-ED40-F1DBCE54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EF77-65BE-4015-842D-25B9E5794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675C6-3F2D-DCDA-1C27-DBA22E51F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8106B-A9DC-6A88-0BDE-EF7D59DB7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80537-3242-341C-20E7-72A968E6B6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E231B-10DA-4156-B655-A7C5EE3169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E4532-AF69-403D-E066-9BBE06B8C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DC7B7-7A90-AC3A-109E-9BEB258AA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EF77-65BE-4015-842D-25B9E5794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9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328A-C0B1-04DB-9B89-95494306C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76" y="-76692"/>
            <a:ext cx="10996398" cy="3306107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Divine Mercy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C7638-B88D-42B1-1A22-F2447C154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229415"/>
            <a:ext cx="11055391" cy="3678730"/>
          </a:xfrm>
        </p:spPr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September 2023 </a:t>
            </a:r>
          </a:p>
          <a:p>
            <a:r>
              <a:rPr lang="en-US" sz="4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TTCG, San Jose</a:t>
            </a:r>
          </a:p>
        </p:txBody>
      </p:sp>
    </p:spTree>
    <p:extLst>
      <p:ext uri="{BB962C8B-B14F-4D97-AF65-F5344CB8AC3E}">
        <p14:creationId xmlns:p14="http://schemas.microsoft.com/office/powerpoint/2010/main" val="298342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109FE-0AC8-FBED-4861-00B99F9B4631}"/>
              </a:ext>
            </a:extLst>
          </p:cNvPr>
          <p:cNvSpPr txBox="1"/>
          <p:nvPr/>
        </p:nvSpPr>
        <p:spPr>
          <a:xfrm>
            <a:off x="133350" y="184150"/>
            <a:ext cx="12058650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endParaRPr lang="en-US" sz="36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Luca 9:43-45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endParaRPr lang="en-US" sz="36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lắng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tai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Con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nộp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." 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3600" b="1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bí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nỗi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3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sợ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dám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2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5904DE-211E-ED66-2C0C-3211D2299060}"/>
              </a:ext>
            </a:extLst>
          </p:cNvPr>
          <p:cNvSpPr txBox="1"/>
          <p:nvPr/>
        </p:nvSpPr>
        <p:spPr>
          <a:xfrm>
            <a:off x="387350" y="50800"/>
            <a:ext cx="117348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endParaRPr lang="en-US" sz="36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Luca 18: 31-34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endParaRPr lang="en-US" sz="36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Giê-su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kéo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Mười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Hai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"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Giê-ru-sa-lem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 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nộp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ngoại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nhạo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báng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nhục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khạc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nhổ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 Sau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đòn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giết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.“</a:t>
            </a:r>
            <a:r>
              <a:rPr lang="en-US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bí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848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088972-B077-19C8-59B3-77405FAF3DF8}"/>
              </a:ext>
            </a:extLst>
          </p:cNvPr>
          <p:cNvSpPr txBox="1"/>
          <p:nvPr/>
        </p:nvSpPr>
        <p:spPr>
          <a:xfrm>
            <a:off x="-120650" y="1"/>
            <a:ext cx="11791950" cy="7001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LUCA 22: 39 – 46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endParaRPr lang="en-US" sz="32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Ô-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liu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đệ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"Anh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2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nguyện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kẻo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chước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cám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dỗ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.“</a:t>
            </a:r>
            <a:r>
              <a:rPr 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quãng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chừng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ném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hòn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quỳ</a:t>
            </a:r>
            <a:r>
              <a:rPr lang="en-US" sz="32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gối</a:t>
            </a:r>
            <a:r>
              <a:rPr lang="en-US" sz="32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2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nguyện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rằng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Lạy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Cha,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Cha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cất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chén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con.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Tuy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đừng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con,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Cha." 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Bấy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32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</a:t>
            </a:r>
            <a:r>
              <a:rPr lang="en-US" sz="32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2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lâm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xao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xuyến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bồi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khẩn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2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mồ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hôi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giọt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máu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rơi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 </a:t>
            </a:r>
            <a:r>
              <a:rPr lang="en-US" sz="3200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2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nguyện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xong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đệ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ngủ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phiền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liền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"Sao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ngủ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Dậy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2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nguyện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kẻo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chước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cám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dỗ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151895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42498-14C6-1EDC-1C3E-88F3C18BD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3815" y="1"/>
            <a:ext cx="12433610" cy="1761892"/>
          </a:xfrm>
          <a:solidFill>
            <a:schemeClr val="accent6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The Lord Jesus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D9C31-8880-9649-2C84-A9BF1E75A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" y="1454150"/>
            <a:ext cx="11715750" cy="6045200"/>
          </a:xfrm>
        </p:spPr>
        <p:txBody>
          <a:bodyPr>
            <a:normAutofit/>
          </a:bodyPr>
          <a:lstStyle/>
          <a:p>
            <a:pPr algn="just"/>
            <a:endParaRPr lang="en-US" sz="2400" kern="100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36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36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Giê-su</a:t>
            </a:r>
            <a:r>
              <a:rPr lang="en-US" sz="36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nguyện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….. </a:t>
            </a:r>
            <a:r>
              <a:rPr lang="en-US" sz="36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r>
              <a:rPr lang="en-US" sz="36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nghiêm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giọng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…” </a:t>
            </a:r>
          </a:p>
          <a:p>
            <a:pPr algn="just"/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lắng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tai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….”</a:t>
            </a:r>
          </a:p>
          <a:p>
            <a:pPr algn="just"/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36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36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Giê-su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kéo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Mười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Hai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…”</a:t>
            </a:r>
          </a:p>
          <a:p>
            <a:pPr algn="just"/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Ô-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liu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quen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đệ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600" kern="100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…”</a:t>
            </a:r>
          </a:p>
          <a:p>
            <a:pPr algn="just"/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“….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ngủ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phiền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3600" kern="100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liền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…”</a:t>
            </a:r>
          </a:p>
          <a:p>
            <a:pPr algn="just"/>
            <a:endParaRPr lang="en-US" sz="2400" kern="100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2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4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4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4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4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4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EE52-1591-F383-E074-02E8C1834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9850" y="1"/>
            <a:ext cx="11944350" cy="2165349"/>
          </a:xfrm>
          <a:solidFill>
            <a:schemeClr val="accent6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Human Beings comprehend NOTHING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3F167-FB5B-E491-10F5-F403A505F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050" y="2165350"/>
            <a:ext cx="12045950" cy="4692650"/>
          </a:xfrm>
        </p:spPr>
        <p:txBody>
          <a:bodyPr>
            <a:noAutofit/>
          </a:bodyPr>
          <a:lstStyle/>
          <a:p>
            <a:pPr algn="just"/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bí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nỗi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sợ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dám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.”</a:t>
            </a:r>
          </a:p>
          <a:p>
            <a:pPr algn="just"/>
            <a:endParaRPr lang="en-US" sz="4000" kern="1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bí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.”</a:t>
            </a:r>
          </a:p>
          <a:p>
            <a:pPr algn="just"/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ngủ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phiền</a:t>
            </a:r>
            <a:r>
              <a:rPr lang="en-US" sz="40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4000" kern="100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…”</a:t>
            </a:r>
            <a:endParaRPr lang="en-US" sz="40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3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EB96CC-10AA-A762-F9F6-0C2771746CA9}"/>
              </a:ext>
            </a:extLst>
          </p:cNvPr>
          <p:cNvSpPr txBox="1"/>
          <p:nvPr/>
        </p:nvSpPr>
        <p:spPr>
          <a:xfrm>
            <a:off x="0" y="133350"/>
            <a:ext cx="12192000" cy="626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Giê-su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(Mc 8:31 -33; Lc 9:22 )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Giê-su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Ki-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đệ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Giê-ru-sa-lem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chịu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kỳ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thượng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giết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600" kern="100" baseline="-25000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Phê-rô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liền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kéo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"Xin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đừng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gặp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!“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Giê-su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quay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Phê-rô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"</a:t>
            </a:r>
            <a:r>
              <a:rPr lang="en-US" sz="3600" b="1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</a:t>
            </a:r>
            <a:r>
              <a:rPr lang="en-US" sz="36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-tan, </a:t>
            </a:r>
            <a:r>
              <a:rPr lang="en-US" sz="3600" b="1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lui</a:t>
            </a:r>
            <a:r>
              <a:rPr lang="en-US" sz="36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6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đàng</a:t>
            </a:r>
            <a:r>
              <a:rPr lang="en-US" sz="36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6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en-US" sz="36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Anh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lối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36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36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36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36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36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36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36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36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6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loài</a:t>
            </a:r>
            <a:r>
              <a:rPr lang="en-US" sz="36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."</a:t>
            </a:r>
            <a:endParaRPr lang="en-US" sz="3600" kern="1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7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A14443-9331-BF5A-F3C8-C2BA25DE4BBD}"/>
              </a:ext>
            </a:extLst>
          </p:cNvPr>
          <p:cNvSpPr txBox="1"/>
          <p:nvPr/>
        </p:nvSpPr>
        <p:spPr>
          <a:xfrm>
            <a:off x="0" y="82550"/>
            <a:ext cx="121920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“…</a:t>
            </a:r>
            <a:r>
              <a:rPr lang="en-US" sz="72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7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7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7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7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7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7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7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7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7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7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7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7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72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7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7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7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loài</a:t>
            </a:r>
            <a:r>
              <a:rPr lang="en-US" sz="7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7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…”</a:t>
            </a:r>
          </a:p>
          <a:p>
            <a:r>
              <a:rPr lang="en-US" sz="80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80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Tuy</a:t>
            </a:r>
            <a:r>
              <a:rPr lang="en-US" sz="80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80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80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xin</a:t>
            </a:r>
            <a:r>
              <a:rPr lang="en-US" sz="80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đừng</a:t>
            </a:r>
            <a:r>
              <a:rPr lang="en-US" sz="80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80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80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con, </a:t>
            </a:r>
            <a:r>
              <a:rPr lang="en-US" sz="80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80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80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80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Cha.”</a:t>
            </a:r>
            <a:endParaRPr lang="en-US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9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>
        <p:randomBar dir="vert"/>
      </p:transition>
    </mc:Choice>
    <mc:Fallback>
      <p:transition spd="slow">
        <p:randomBa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135A-D733-0558-1B65-00A6718BF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261561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vi-VN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Điệp </a:t>
            </a:r>
            <a:r>
              <a:rPr lang="vi-VN" sz="36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Haurietis</a:t>
            </a:r>
            <a:r>
              <a:rPr lang="vi-VN" sz="36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Aquas</a:t>
            </a:r>
            <a:r>
              <a:rPr lang="vi-VN" sz="36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vi-VN" sz="36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Gaudio</a:t>
            </a:r>
            <a:r>
              <a:rPr lang="vi-VN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(Sẽ Hoan Vui Múc Nước)</a:t>
            </a:r>
            <a:b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ĐGH </a:t>
            </a:r>
            <a:r>
              <a:rPr lang="vi-VN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vi-VN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-ô XII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vi-VN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gày 15-05-1956</a:t>
            </a:r>
            <a:b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9DC8C-595F-783E-4FBB-0BC34534B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997199"/>
            <a:ext cx="11696700" cy="3956493"/>
          </a:xfrm>
        </p:spPr>
        <p:txBody>
          <a:bodyPr>
            <a:normAutofit fontScale="25000" lnSpcReduction="20000"/>
          </a:bodyPr>
          <a:lstStyle/>
          <a:p>
            <a:pPr marL="0" marR="0" algn="just">
              <a:spcBef>
                <a:spcPts val="0"/>
              </a:spcBef>
            </a:pPr>
            <a:r>
              <a:rPr lang="en-US" sz="5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marR="0" algn="just">
              <a:spcBef>
                <a:spcPts val="0"/>
              </a:spcBef>
            </a:pP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“Khi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TÌNH YÊU THIÊN CHÚA,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vọt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Tim </a:t>
            </a:r>
            <a:r>
              <a:rPr lang="en-US" sz="1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Đấng</a:t>
            </a:r>
            <a:r>
              <a:rPr lang="en-US" sz="1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Chuộc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</a:pPr>
            <a:endParaRPr lang="en-US" sz="120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</a:pP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Tim </a:t>
            </a:r>
            <a:r>
              <a:rPr lang="en-US" sz="1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Giêsu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Tim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Giêsu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Lý do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Tim </a:t>
            </a:r>
            <a:r>
              <a:rPr lang="en-US" sz="1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TÌNH YÊU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57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57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8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1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45BF6C-2FCD-9B02-9926-364F8FD89F11}"/>
              </a:ext>
            </a:extLst>
          </p:cNvPr>
          <p:cNvSpPr txBox="1"/>
          <p:nvPr/>
        </p:nvSpPr>
        <p:spPr>
          <a:xfrm>
            <a:off x="361950" y="400050"/>
            <a:ext cx="111887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</a:pP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Toma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thuý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THƯƠNG XÓT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 THẲNG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LÒNG THƯƠNG XÓT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MỘT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NGƯỜI.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</a:pP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Do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Phaolô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LÒNG THƯƠNG XÓT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0953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8DB8-55A7-03D2-BF94-17F294558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0668000" cy="1333499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19:34, 37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F596F-6DE7-3787-3101-812E5E54D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3500" y="1504950"/>
            <a:ext cx="11893550" cy="535305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8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8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Tức</a:t>
            </a:r>
            <a:r>
              <a:rPr lang="en-US" sz="8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8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r>
              <a:rPr lang="en-US" sz="8800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máu</a:t>
            </a:r>
            <a:r>
              <a:rPr lang="en-US" sz="8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8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8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chảy</a:t>
            </a:r>
            <a:r>
              <a:rPr lang="en-US" sz="8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8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endParaRPr lang="en-US" sz="8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8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8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8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8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8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en-US" sz="8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8800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Đấng</a:t>
            </a:r>
            <a:r>
              <a:rPr lang="en-US" sz="8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8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8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đâm</a:t>
            </a:r>
            <a:r>
              <a:rPr lang="en-US" sz="8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thâu</a:t>
            </a:r>
            <a:r>
              <a:rPr lang="en-US" sz="8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.”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5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0E5679-070D-34AD-AAF3-9E10F1498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-404608"/>
            <a:ext cx="10534650" cy="117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3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A8806A-4E4F-B5F2-B2ED-6B1B044E39D9}"/>
              </a:ext>
            </a:extLst>
          </p:cNvPr>
          <p:cNvSpPr txBox="1"/>
          <p:nvPr/>
        </p:nvSpPr>
        <p:spPr>
          <a:xfrm>
            <a:off x="0" y="-95693"/>
            <a:ext cx="11976100" cy="657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2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Gioan</a:t>
            </a:r>
            <a:r>
              <a:rPr lang="en-US" sz="32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19:31-37</a:t>
            </a: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lễ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Do-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sa-bát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sa-bát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lễ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Phi-la-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giập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ống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đinh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lính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giập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ống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đinh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Giê-su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Khi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Giê-su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giập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ống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lính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đâm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sườn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Tức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máu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chảy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ra.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nữa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tin.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Thánh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khúc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xương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giập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Thánh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Đấng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đâm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thâu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710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>
        <p:circle/>
      </p:transition>
    </mc:Choice>
    <mc:Fallback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AF1817-CAF5-9DC6-F88B-4E87DC196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-190500"/>
            <a:ext cx="9759695" cy="770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500">
        <p14:fla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5E408-C93E-B174-66BB-270F3186B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57921" y="0"/>
            <a:ext cx="12849921" cy="528567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JESUS CHRIST</a:t>
            </a:r>
            <a:br>
              <a:rPr lang="en-US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7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Titles, Feast Days </a:t>
            </a:r>
            <a:br>
              <a:rPr lang="en-US" sz="67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7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same Person, </a:t>
            </a:r>
            <a:br>
              <a:rPr lang="en-US" sz="67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7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6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en-US" sz="67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6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CD3CB-6FAF-4086-C3AC-C4D5F7454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45719" cy="382772"/>
          </a:xfrm>
          <a:solidFill>
            <a:schemeClr val="accent6"/>
          </a:solidFill>
        </p:spPr>
        <p:txBody>
          <a:bodyPr>
            <a:normAutofit fontScale="25000" lnSpcReduction="20000"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Jesus Christ</a:t>
            </a:r>
          </a:p>
        </p:txBody>
      </p:sp>
    </p:spTree>
    <p:extLst>
      <p:ext uri="{BB962C8B-B14F-4D97-AF65-F5344CB8AC3E}">
        <p14:creationId xmlns:p14="http://schemas.microsoft.com/office/powerpoint/2010/main" val="240480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randomBar dir="vert"/>
      </p:transition>
    </mc:Choice>
    <mc:Fallback>
      <p:transition spd="slow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EF62C-9266-E878-32FB-B5A67ECBD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7150" y="-114300"/>
            <a:ext cx="11874500" cy="20828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Titles or Feast Days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39E92-BB3B-323F-8F32-5DB6AFB6F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1" y="2051050"/>
            <a:ext cx="10668000" cy="5016500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Shepherd: 3rd Sunday of Easter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Sacred Heart: 11 June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Corpus Christi: 08 June</a:t>
            </a:r>
          </a:p>
          <a:p>
            <a:endParaRPr lang="en-US" sz="40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of Blood of Christ: Thursday after Trinity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Divine Mercy Sunday: 2</a:t>
            </a:r>
            <a:r>
              <a:rPr lang="en-US" sz="4000" baseline="30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Sunday of Easte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15222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pull/>
      </p:transition>
    </mc:Choice>
    <mc:Fallback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CA0D66-6181-BE4A-1F82-7B83691A5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967"/>
            <a:ext cx="12235262" cy="733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3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1DD87E-1FED-0AFE-5320-7B65CB0E2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7799" y="-4419600"/>
            <a:ext cx="17505190" cy="215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2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884CB7-2A25-F20B-958C-0205AA0AF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2785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F823-0C0D-584C-7DA1-31AD5A7B0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4300" y="82550"/>
            <a:ext cx="11747500" cy="2844799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Triple Prediction of </a:t>
            </a:r>
            <a:b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97F7E-A5AD-EBE6-1A56-823023236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4300" y="3602038"/>
            <a:ext cx="11747500" cy="3255962"/>
          </a:xfrm>
        </p:spPr>
        <p:txBody>
          <a:bodyPr>
            <a:normAutofit/>
          </a:bodyPr>
          <a:lstStyle/>
          <a:p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and Matthew</a:t>
            </a:r>
          </a:p>
        </p:txBody>
      </p:sp>
    </p:spTree>
    <p:extLst>
      <p:ext uri="{BB962C8B-B14F-4D97-AF65-F5344CB8AC3E}">
        <p14:creationId xmlns:p14="http://schemas.microsoft.com/office/powerpoint/2010/main" val="394278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1E95AF-1569-A9DF-1F7A-FFF08685E8ED}"/>
              </a:ext>
            </a:extLst>
          </p:cNvPr>
          <p:cNvSpPr txBox="1"/>
          <p:nvPr/>
        </p:nvSpPr>
        <p:spPr>
          <a:xfrm>
            <a:off x="869950" y="88900"/>
            <a:ext cx="1113155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Giê-su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nguyện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đệ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rằng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"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ai? " 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thưa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"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Gio-an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Tẩy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kẻ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Ê-li-a,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kẻ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." 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"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ai? "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Phê-rô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thưa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"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Đấng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Ki-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." 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nghiêm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giọng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600" kern="100" baseline="-25000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"Con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chịu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kỳ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thượng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bỏ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giết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kern="10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trỗi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dậy</a:t>
            </a:r>
            <a:r>
              <a:rPr lang="en-US" sz="3600" kern="1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."</a:t>
            </a:r>
            <a:endParaRPr lang="en-US" sz="36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1605</Words>
  <Application>Microsoft Office PowerPoint</Application>
  <PresentationFormat>Widescreen</PresentationFormat>
  <Paragraphs>69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Divine Mercy</vt:lpstr>
      <vt:lpstr>PowerPoint Presentation</vt:lpstr>
      <vt:lpstr>   1. THE LORD JESUS CHRIST  Different Titles, Feast Days  but the same Person,  the Blood and Water</vt:lpstr>
      <vt:lpstr>2. The Titles or Feast Days </vt:lpstr>
      <vt:lpstr>PowerPoint Presentation</vt:lpstr>
      <vt:lpstr>PowerPoint Presentation</vt:lpstr>
      <vt:lpstr>PowerPoint Presentation</vt:lpstr>
      <vt:lpstr>3. Triple Prediction of  the Passion</vt:lpstr>
      <vt:lpstr>PowerPoint Presentation</vt:lpstr>
      <vt:lpstr>PowerPoint Presentation</vt:lpstr>
      <vt:lpstr>PowerPoint Presentation</vt:lpstr>
      <vt:lpstr>PowerPoint Presentation</vt:lpstr>
      <vt:lpstr>4. The Lord Jesus Christ</vt:lpstr>
      <vt:lpstr>5. Human Beings comprehend NOTHING</vt:lpstr>
      <vt:lpstr>PowerPoint Presentation</vt:lpstr>
      <vt:lpstr>PowerPoint Presentation</vt:lpstr>
      <vt:lpstr>6. Thông Điệp Haurietis Aquas In Gaudio  (Sẽ Hoan Vui Múc Nước) ĐGH Pi-ô XII, ngày 15-05-1956 </vt:lpstr>
      <vt:lpstr>PowerPoint Presentation</vt:lpstr>
      <vt:lpstr>Gioan 19:34, 37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Divine Mercy</dc:title>
  <dc:creator>Khoa Nguyen</dc:creator>
  <cp:lastModifiedBy>Khoa Nguyen</cp:lastModifiedBy>
  <cp:revision>10</cp:revision>
  <cp:lastPrinted>2023-09-05T15:25:31Z</cp:lastPrinted>
  <dcterms:created xsi:type="dcterms:W3CDTF">2023-09-02T16:30:31Z</dcterms:created>
  <dcterms:modified xsi:type="dcterms:W3CDTF">2023-09-08T16:31:43Z</dcterms:modified>
</cp:coreProperties>
</file>